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-16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044F1-664F-476D-A761-BBAC02FACB51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E0DFF-44B2-4300-B062-40D72A946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63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apmed.ac.jp/canmol/coronavirus/index_e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Transition of new coronavirus COVID-19 cases per population by country </a:t>
            </a:r>
          </a:p>
          <a:p>
            <a:r>
              <a:rPr lang="en-US" altLang="ja-JP" dirty="0">
                <a:hlinkClick r:id="rId3"/>
              </a:rPr>
              <a:t>https://web.sapmed.ac.jp/canmol/coronavirus/index_e.html</a:t>
            </a:r>
            <a:endParaRPr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List of 107 Public Archives in Japan with URL: Closed Date, Re-opening Date, Advanced reservation, Time limitation,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Requirement of wearing a mask, sanitizing hands with alcohol, measuring body temperature, Handling of used materials, Inquiry of user information, Stay home service</a:t>
            </a:r>
            <a:endParaRPr kumimoji="1" lang="ja-JP" altLang="en-US" dirty="0"/>
          </a:p>
          <a:p>
            <a:r>
              <a:rPr kumimoji="1" lang="en-US" altLang="ja-JP" dirty="0"/>
              <a:t>Photos of Prevention and Protection against COVID-19: Hiroshima Prefectural Art Museum Information Gallery, Yamaguchi Prefectural Art Museum, Yamaguchi Prefectural Library, </a:t>
            </a:r>
          </a:p>
          <a:p>
            <a:r>
              <a:rPr kumimoji="1" lang="en-US" altLang="ja-JP" dirty="0"/>
              <a:t>Hiroshima City Library Special Collection the Hiroshima-related Materials Room at Central Library, National Archives of Japan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E0DFF-44B2-4300-B062-40D72A946C9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239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82AB91-20D7-45C4-9386-4AF292091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A593C6B-8C7B-4E28-8F0B-1003C2BAF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CE3C7C-A962-4A7A-97B8-2DA178E0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B28E-5861-42AC-9145-E9C1D4EA86A3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54C2E5-67CC-43C0-9B08-D0E4C2EA6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19E530-EF8A-44B1-ADF0-418CD2B8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2F9B-8700-4EE4-A743-BCEB83BC8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218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8FFAF2-8FC2-4F3E-85CF-2C6FCA3F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C30EDF-0BA0-416C-A891-BC6370F49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B6327D-068E-46FF-B9C9-74418442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B28E-5861-42AC-9145-E9C1D4EA86A3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1F377F4-E01D-418F-8426-D2504FB2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C8671C-4DC8-46F2-9FCD-AA6669AA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2F9B-8700-4EE4-A743-BCEB83BC8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9999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7C15784-AE7A-4AD8-BC50-B4CD2AE2F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BF3622E-0B8B-4101-89EA-E3AF76FE1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9FBB14-417D-4E63-ACE4-EC6F67561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B28E-5861-42AC-9145-E9C1D4EA86A3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2AFE8A-1A8E-45C8-A44F-D299B932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BBC26F-3FC6-4584-82B5-7AB1AD98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2F9B-8700-4EE4-A743-BCEB83BC8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101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9D8760-21CD-419F-BB48-1CE883C1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76AD4C-A061-4E74-B091-3299FAB08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9DB56A-EABF-4AC7-AB82-3FC638D7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B28E-5861-42AC-9145-E9C1D4EA86A3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280EAF-2F3C-4FA2-B575-98B68508D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73F3AC-15A3-461F-948C-ABC80C38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2F9B-8700-4EE4-A743-BCEB83BC8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237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C1A962-5829-436A-A7D4-3162D573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15E5867-BB2F-4222-9769-1C5B6776E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7DC29B-74B1-4E72-A793-6B22FF5EF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B28E-5861-42AC-9145-E9C1D4EA86A3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EEBACB-0027-462A-8C40-A6FD558D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0B48E5-5F0B-4964-A0F9-07E47CCF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2F9B-8700-4EE4-A743-BCEB83BC8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192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88D273-C840-49A8-A7F1-9D6B7CBDE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307E30-5239-40BE-B232-077A2E75F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2862E25-476F-4E13-B890-91FD4876C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03E2C8-E8C1-4F7A-9933-3AFBE8D6A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B28E-5861-42AC-9145-E9C1D4EA86A3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8271A3-A1CD-4BD5-A0F4-F3282627B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BAD77F9-A28E-4A09-9C43-BF064F06A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2F9B-8700-4EE4-A743-BCEB83BC8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68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85AD5E-EC3F-4CC9-BFC8-C652BC1A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9BBD58C-77D0-4457-8C99-B7A465E93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6330495-3BE9-4B91-BD04-AF9EE8515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4451162-2050-474F-B1E6-531817328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E708E7A-3443-427F-9ED9-28E5679EA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A8BC65E-933A-4766-8A42-FDBE4BA34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B28E-5861-42AC-9145-E9C1D4EA86A3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4553687-6065-4268-A4EC-109D4F0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28C40A7-4CBF-4C69-8B1A-ACB38D16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2F9B-8700-4EE4-A743-BCEB83BC8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31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49B897-8265-4B0C-A424-DE421B58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B72C3F4-FB1D-412B-BE10-493AA0524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B28E-5861-42AC-9145-E9C1D4EA86A3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E50ACC7-2D42-4D13-85D3-626F4E87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7389A94-59CD-42DA-AB23-73A8CB68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2F9B-8700-4EE4-A743-BCEB83BC8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34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12BCAB8-2CBD-441F-93B9-3118D637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B28E-5861-42AC-9145-E9C1D4EA86A3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EEE1FCE-A86C-4FC3-97B6-A09B4780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8C41E2-60EA-4284-A9DC-3A3C5BD0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2F9B-8700-4EE4-A743-BCEB83BC8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193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F1127C-5BC5-4F04-8D03-D7822EC5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64BB64-6D2F-47A8-8101-19FEE24A8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1A6B7C7-52EE-4DEC-9C89-A39AD3346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5454AD0-35A8-42E6-9A31-5E544BEB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B28E-5861-42AC-9145-E9C1D4EA86A3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7CA98BC-7A96-4F2F-A519-942C6B005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EA3C8F3-7D34-4319-BC29-2DE8DBEE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2F9B-8700-4EE4-A743-BCEB83BC8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088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BED69C-94B3-456C-9471-946E6017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C6359EB-DD9A-4737-BBE9-FCC5FEADB1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498FC3E-90D4-4004-AD56-A864CA7BE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CF09D32-423E-452A-ADAE-D2EA3BF05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B28E-5861-42AC-9145-E9C1D4EA86A3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6D112F3-6C2F-40BD-B914-F2E4B45EB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457983-04AF-4890-86F3-2C15FE8B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2F9B-8700-4EE4-A743-BCEB83BC8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2637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071B562-B4C1-451D-BE6B-FC609175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779999A-5310-40FA-95FC-2B2631AD5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0547F4-B989-44FF-A5CF-994BD753E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EB28E-5861-42AC-9145-E9C1D4EA86A3}" type="datetimeFigureOut">
              <a:rPr kumimoji="1" lang="ja-JP" altLang="en-US" smtClean="0"/>
              <a:t>2020/8/2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2A3ADF-7E89-455F-93FE-2D3A5F989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74B380-69D9-4A6F-A3FF-0367D49F7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22F9B-8700-4EE4-A743-BCEB83BC8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0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hyperlink" Target="https://stopcovid19.metro.tokyo.lg.jp/en" TargetMode="Externa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ca.org/en/covid-19-the-duty-to-document-does-not-cease-in-a-crisis-it-becomes-more-essential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bit.ly/2Evs7VF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21061C-7ABD-4B96-9A21-4CB4BF482E3E}"/>
              </a:ext>
            </a:extLst>
          </p:cNvPr>
          <p:cNvSpPr txBox="1"/>
          <p:nvPr/>
        </p:nvSpPr>
        <p:spPr>
          <a:xfrm>
            <a:off x="2718312" y="252441"/>
            <a:ext cx="67553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Closure and Reopening of Archives in Japan</a:t>
            </a:r>
          </a:p>
          <a:p>
            <a:r>
              <a:rPr lang="ja-JP" altLang="en-US" b="1" dirty="0"/>
              <a:t>　　　　</a:t>
            </a:r>
            <a:r>
              <a:rPr lang="en-US" altLang="ja-JP" b="1" dirty="0"/>
              <a:t>Yayoi</a:t>
            </a:r>
            <a:r>
              <a:rPr lang="ja-JP" altLang="en-US" b="1" dirty="0"/>
              <a:t> </a:t>
            </a:r>
            <a:r>
              <a:rPr lang="en-US" altLang="ja-JP" b="1" dirty="0"/>
              <a:t>TSUTSUI CA    </a:t>
            </a:r>
            <a:r>
              <a:rPr lang="ja-JP" altLang="en-US" b="1" dirty="0"/>
              <a:t>＠</a:t>
            </a:r>
            <a:r>
              <a:rPr lang="en-US" altLang="ja-JP" b="1" dirty="0" err="1"/>
              <a:t>artemismarch</a:t>
            </a:r>
            <a:r>
              <a:rPr lang="ja-JP" altLang="en-US" b="1" dirty="0"/>
              <a:t> </a:t>
            </a:r>
            <a:r>
              <a:rPr lang="en-US" altLang="ja-JP" b="1" dirty="0"/>
              <a:t>on</a:t>
            </a:r>
            <a:r>
              <a:rPr lang="ja-JP" altLang="en-US" b="1" dirty="0"/>
              <a:t> </a:t>
            </a:r>
            <a:r>
              <a:rPr lang="en-US" altLang="ja-JP" b="1" dirty="0"/>
              <a:t>Twitter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A29FDAC-F1EC-4EB1-971D-58A520E1FF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157"/>
          <a:stretch/>
        </p:blipFill>
        <p:spPr>
          <a:xfrm>
            <a:off x="239842" y="532073"/>
            <a:ext cx="1528997" cy="91806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B02C7F-2483-443F-ACF0-A6118ECD2C34}"/>
              </a:ext>
            </a:extLst>
          </p:cNvPr>
          <p:cNvSpPr txBox="1"/>
          <p:nvPr/>
        </p:nvSpPr>
        <p:spPr>
          <a:xfrm>
            <a:off x="0" y="1637436"/>
            <a:ext cx="307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Numbers of COVIDe-19 case in Japan Data</a:t>
            </a:r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from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200" dirty="0">
                <a:hlinkClick r:id="rId5"/>
              </a:rPr>
              <a:t>https://bit.ly/2Evs7VF</a:t>
            </a:r>
            <a:r>
              <a:rPr lang="en-US" altLang="ja-JP" sz="1200" dirty="0"/>
              <a:t> </a:t>
            </a:r>
            <a:endParaRPr kumimoji="1" lang="ja-JP" altLang="en-US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AF0528-D1B4-466E-810B-07E8B4B4533E}"/>
              </a:ext>
            </a:extLst>
          </p:cNvPr>
          <p:cNvSpPr txBox="1"/>
          <p:nvPr/>
        </p:nvSpPr>
        <p:spPr>
          <a:xfrm>
            <a:off x="67747" y="2268422"/>
            <a:ext cx="6115987" cy="4524315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Timeline</a:t>
            </a:r>
            <a:r>
              <a:rPr lang="en-US" altLang="ja-JP" dirty="0"/>
              <a:t> : </a:t>
            </a:r>
            <a:r>
              <a:rPr kumimoji="1" lang="en-US" altLang="ja-JP" dirty="0"/>
              <a:t>Important dates</a:t>
            </a:r>
          </a:p>
          <a:p>
            <a:r>
              <a:rPr lang="en-US" altLang="ja-JP" dirty="0"/>
              <a:t>2020.01.16 First case Returnee from Wuhan</a:t>
            </a:r>
          </a:p>
          <a:p>
            <a:r>
              <a:rPr kumimoji="1" lang="en-US" altLang="ja-JP" dirty="0"/>
              <a:t>2020.02.xx Cruise Ship D</a:t>
            </a:r>
            <a:r>
              <a:rPr lang="en-US" altLang="ja-JP" dirty="0"/>
              <a:t>iamond Princess</a:t>
            </a:r>
          </a:p>
          <a:p>
            <a:r>
              <a:rPr kumimoji="1" lang="en-US" altLang="ja-JP" dirty="0"/>
              <a:t>2020.02.27 Prime Minister</a:t>
            </a:r>
            <a:r>
              <a:rPr lang="en-US" altLang="ja-JP" dirty="0"/>
              <a:t> requests closure of schools</a:t>
            </a:r>
          </a:p>
          <a:p>
            <a:r>
              <a:rPr lang="ja-JP" altLang="en-US" dirty="0"/>
              <a:t>⇒ </a:t>
            </a:r>
            <a:r>
              <a:rPr lang="en-US" altLang="ja-JP" dirty="0"/>
              <a:t>Sudden closure of many museums in Tokyo</a:t>
            </a:r>
          </a:p>
          <a:p>
            <a:r>
              <a:rPr kumimoji="1" lang="en-US" altLang="ja-JP" dirty="0"/>
              <a:t>2020.03.2</a:t>
            </a:r>
            <a:r>
              <a:rPr lang="en-US" altLang="ja-JP" dirty="0"/>
              <a:t>4 Tokyo Olympic Games postponed</a:t>
            </a:r>
          </a:p>
          <a:p>
            <a:r>
              <a:rPr lang="en-US" altLang="ja-JP" dirty="0"/>
              <a:t>2020.04.01 New academic year starts with Online Class</a:t>
            </a:r>
          </a:p>
          <a:p>
            <a:r>
              <a:rPr lang="en-US" altLang="ja-JP" dirty="0"/>
              <a:t>  Most of Universities shut down their campuses</a:t>
            </a:r>
          </a:p>
          <a:p>
            <a:r>
              <a:rPr lang="en-US" altLang="ja-JP" dirty="0"/>
              <a:t>2020.04.07/04.16 State of Emergency declared</a:t>
            </a:r>
          </a:p>
          <a:p>
            <a:r>
              <a:rPr lang="en-US" altLang="ja-JP" dirty="0"/>
              <a:t>2020.05.04 ICA</a:t>
            </a:r>
            <a:r>
              <a:rPr lang="ja-JP" altLang="en-US" dirty="0"/>
              <a:t> </a:t>
            </a:r>
            <a:r>
              <a:rPr lang="en-US" altLang="ja-JP" dirty="0"/>
              <a:t>etc. : </a:t>
            </a:r>
            <a:r>
              <a:rPr lang="en-US" altLang="ja-JP" dirty="0">
                <a:hlinkClick r:id="rId6"/>
              </a:rPr>
              <a:t>COVID-19 the duty of documented</a:t>
            </a:r>
            <a:endParaRPr lang="en-US" altLang="ja-JP" dirty="0"/>
          </a:p>
          <a:p>
            <a:r>
              <a:rPr lang="en-US" altLang="ja-JP" dirty="0"/>
              <a:t>2020.05.14/05.25 State of Emergency lifted</a:t>
            </a:r>
          </a:p>
          <a:p>
            <a:r>
              <a:rPr lang="en-US" altLang="ja-JP" dirty="0"/>
              <a:t>2020.05.14 Japan Library Association released Guideline</a:t>
            </a:r>
          </a:p>
          <a:p>
            <a:r>
              <a:rPr lang="en-US" altLang="ja-JP" dirty="0"/>
              <a:t>2020.05.20 ICOM end of lockdown guideline translated</a:t>
            </a:r>
          </a:p>
          <a:p>
            <a:r>
              <a:rPr kumimoji="1" lang="en-US" altLang="ja-JP" dirty="0"/>
              <a:t>2020.</a:t>
            </a:r>
            <a:r>
              <a:rPr lang="en-US" altLang="ja-JP" dirty="0"/>
              <a:t>07.22 Go to Travel Campaign starts</a:t>
            </a:r>
          </a:p>
          <a:p>
            <a:r>
              <a:rPr kumimoji="1" lang="en-US" altLang="ja-JP" dirty="0"/>
              <a:t>2020.07.31 Spread of infection, Tokyo counts 463 cases</a:t>
            </a:r>
          </a:p>
          <a:p>
            <a:r>
              <a:rPr lang="en-US" altLang="ja-JP" dirty="0">
                <a:hlinkClick r:id="rId7"/>
              </a:rPr>
              <a:t>                       https://stopcovid19.metro.tokyo.lg.jp/en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98F236-B569-4B0D-B0DC-523D335EDD72}"/>
              </a:ext>
            </a:extLst>
          </p:cNvPr>
          <p:cNvSpPr txBox="1"/>
          <p:nvPr/>
        </p:nvSpPr>
        <p:spPr>
          <a:xfrm>
            <a:off x="6352024" y="999289"/>
            <a:ext cx="5735415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Analysis of issues</a:t>
            </a:r>
          </a:p>
          <a:p>
            <a:r>
              <a:rPr lang="ja-JP" altLang="en-US" dirty="0"/>
              <a:t>・</a:t>
            </a:r>
            <a:r>
              <a:rPr lang="en-US" altLang="ja-JP" dirty="0"/>
              <a:t>National Archives closed on Feb.28 and </a:t>
            </a:r>
            <a:r>
              <a:rPr lang="ja-JP" altLang="en-US" dirty="0"/>
              <a:t>　</a:t>
            </a:r>
            <a:r>
              <a:rPr lang="en-US" altLang="ja-JP" dirty="0"/>
              <a:t>reopened on Jun.02 with Inquiry Sheet and others. </a:t>
            </a:r>
            <a:endParaRPr kumimoji="1" lang="en-US" altLang="ja-JP" dirty="0"/>
          </a:p>
          <a:p>
            <a:r>
              <a:rPr lang="ja-JP" altLang="en-US" dirty="0"/>
              <a:t>・</a:t>
            </a:r>
            <a:r>
              <a:rPr lang="en-US" altLang="ja-JP" dirty="0"/>
              <a:t>Some prefectural or city archives keep open because they are in the governmental offices.</a:t>
            </a:r>
          </a:p>
          <a:p>
            <a:r>
              <a:rPr lang="ja-JP" altLang="en-US" dirty="0"/>
              <a:t>・</a:t>
            </a:r>
            <a:r>
              <a:rPr lang="en-US" altLang="ja-JP" dirty="0"/>
              <a:t>Archives located in museums or libraries closed longer</a:t>
            </a:r>
            <a:r>
              <a:rPr lang="ja-JP" altLang="en-US" dirty="0"/>
              <a:t> </a:t>
            </a:r>
            <a:r>
              <a:rPr lang="en-US" altLang="ja-JP" dirty="0"/>
              <a:t>affected by the school closure.</a:t>
            </a:r>
          </a:p>
          <a:p>
            <a:r>
              <a:rPr lang="ja-JP" altLang="en-US" dirty="0"/>
              <a:t>・</a:t>
            </a:r>
            <a:r>
              <a:rPr lang="en-US" altLang="ja-JP" dirty="0"/>
              <a:t>Some archives ban guests from the outside area.</a:t>
            </a:r>
          </a:p>
          <a:p>
            <a:r>
              <a:rPr lang="ja-JP" altLang="en-US" dirty="0"/>
              <a:t>・</a:t>
            </a:r>
            <a:r>
              <a:rPr lang="en-US" altLang="ja-JP" dirty="0"/>
              <a:t>To open the archives, visitors’ wearing masks and hands hygiene are required with health check.</a:t>
            </a:r>
          </a:p>
          <a:p>
            <a:r>
              <a:rPr lang="ja-JP" altLang="en-US" dirty="0"/>
              <a:t>・</a:t>
            </a:r>
            <a:r>
              <a:rPr lang="en-US" altLang="ja-JP" dirty="0"/>
              <a:t>National Diet Library reopened on Jun. 18 with limited visitors by a weekly lottery.</a:t>
            </a:r>
          </a:p>
          <a:p>
            <a:r>
              <a:rPr lang="ja-JP" altLang="en-US" dirty="0"/>
              <a:t>・</a:t>
            </a:r>
            <a:r>
              <a:rPr lang="en-US" altLang="ja-JP" dirty="0"/>
              <a:t>Tokyo</a:t>
            </a:r>
            <a:r>
              <a:rPr lang="ja-JP" altLang="en-US" dirty="0"/>
              <a:t> </a:t>
            </a:r>
            <a:r>
              <a:rPr lang="en-US" altLang="ja-JP" dirty="0"/>
              <a:t>National Museum Research and Information Center reopened on Jun. 2 with advanced reservation. In the reading room, users should wear Nitrile rubber gloves.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6FD7A02-65EB-4356-B21D-1C45F85E39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87" r="27855" b="25532"/>
          <a:stretch/>
        </p:blipFill>
        <p:spPr>
          <a:xfrm>
            <a:off x="6512690" y="5646149"/>
            <a:ext cx="1164527" cy="111876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A2D6045-22EB-49D0-9610-DA4E2ACD90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9388" y="5603634"/>
            <a:ext cx="902845" cy="120379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AA15792-0633-43A5-B3C0-62E0156C6C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850803" y="5603633"/>
            <a:ext cx="902845" cy="120379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D47FC1A-33C1-4BEA-8B80-04275A370A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873" t="18090" r="31151" b="37705"/>
          <a:stretch/>
        </p:blipFill>
        <p:spPr>
          <a:xfrm>
            <a:off x="9881916" y="5627093"/>
            <a:ext cx="1020162" cy="115687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65A114C-125E-4A4B-B2E7-772FDB6BC9D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140" t="11068" r="16940" b="-1593"/>
          <a:stretch/>
        </p:blipFill>
        <p:spPr>
          <a:xfrm>
            <a:off x="11030346" y="5603634"/>
            <a:ext cx="902845" cy="120379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097847F-C0D3-4E30-ABBD-80EACEDD4B2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t="13264" r="18608" b="5791"/>
          <a:stretch/>
        </p:blipFill>
        <p:spPr>
          <a:xfrm>
            <a:off x="3579555" y="1005711"/>
            <a:ext cx="2128904" cy="11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8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398</Words>
  <Application>Microsoft Office PowerPoint</Application>
  <PresentationFormat>ワイド画面</PresentationFormat>
  <Paragraphs>34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メイリオ</vt:lpstr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Yayoi Tsutsui</dc:creator>
  <cp:lastModifiedBy>Yayoi Tsutsui</cp:lastModifiedBy>
  <cp:revision>38</cp:revision>
  <dcterms:created xsi:type="dcterms:W3CDTF">2020-08-01T02:53:37Z</dcterms:created>
  <dcterms:modified xsi:type="dcterms:W3CDTF">2020-08-02T13:00:13Z</dcterms:modified>
</cp:coreProperties>
</file>